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1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480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-12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542A2-E4F8-D24E-B03C-C2464C4E03F2}" type="datetimeFigureOut">
              <a:rPr lang="en-US" smtClean="0"/>
              <a:t>3/31/09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7DFB6-5B46-3743-9F7D-D37765383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7DFB6-5B46-3743-9F7D-D3776538379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7480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606FC-8E9D-3243-9957-A7D50D2DF5EA}" type="datetimeFigureOut">
              <a:rPr lang="en-US" smtClean="0"/>
              <a:t>3/31/09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9609D-702A-104B-8F33-0F62CFD19E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Princetown LET"/>
          <a:ea typeface="+mj-ea"/>
          <a:cs typeface="Princetown LE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Big Caslon"/>
          <a:ea typeface="+mn-ea"/>
          <a:cs typeface="Big Caslo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Big Caslon"/>
          <a:ea typeface="+mn-ea"/>
          <a:cs typeface="Big Caslo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Big Caslon"/>
          <a:ea typeface="+mn-ea"/>
          <a:cs typeface="Big Caslo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Big Caslon"/>
          <a:ea typeface="+mn-ea"/>
          <a:cs typeface="Big Caslo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Big Caslon"/>
          <a:ea typeface="+mn-ea"/>
          <a:cs typeface="Big Caslo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Big Caslon"/>
                <a:cs typeface="Big Caslon"/>
              </a:rPr>
              <a:t>Zimbabwe prices 'begin to fall' </a:t>
            </a:r>
            <a:endParaRPr lang="en-US" dirty="0">
              <a:latin typeface="Big Caslon"/>
              <a:cs typeface="Big Caslo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0" y="5638800"/>
            <a:ext cx="2667000" cy="12192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Academy Engraved LET"/>
                <a:cs typeface="Academy Engraved LET"/>
              </a:rPr>
              <a:t>Jinna Pak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Academy Engraved LET"/>
                <a:cs typeface="Academy Engraved LET"/>
              </a:rPr>
              <a:t>9G</a:t>
            </a:r>
            <a:endParaRPr lang="en-US" b="1" dirty="0">
              <a:solidFill>
                <a:schemeClr val="bg1"/>
              </a:solidFill>
              <a:latin typeface="Academy Engraved LET"/>
              <a:cs typeface="Academy Engraved LET"/>
            </a:endParaRPr>
          </a:p>
        </p:txBody>
      </p:sp>
      <p:pic>
        <p:nvPicPr>
          <p:cNvPr id="5" name="Picture 4" descr="_45426453_006717839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362200"/>
            <a:ext cx="4876799" cy="1619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of </a:t>
            </a:r>
            <a:r>
              <a:rPr lang="en-US" dirty="0" err="1" smtClean="0"/>
              <a:t>Zambabwe</a:t>
            </a:r>
            <a:endParaRPr lang="en-US" dirty="0" smtClean="0"/>
          </a:p>
          <a:p>
            <a:r>
              <a:rPr lang="en-US" dirty="0" smtClean="0"/>
              <a:t>President Robert Mugabe</a:t>
            </a:r>
          </a:p>
          <a:p>
            <a:r>
              <a:rPr lang="en-US" dirty="0" smtClean="0"/>
              <a:t>Government</a:t>
            </a:r>
          </a:p>
          <a:p>
            <a:r>
              <a:rPr lang="en-US" dirty="0" smtClean="0"/>
              <a:t>International community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2009, starting from Jan. to currently NOW.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Zimbabwe</a:t>
            </a:r>
          </a:p>
          <a:p>
            <a:r>
              <a:rPr lang="en-US" dirty="0" smtClean="0"/>
              <a:t>USA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Money problem, their galloping inflation.</a:t>
            </a:r>
          </a:p>
          <a:p>
            <a:r>
              <a:rPr lang="en-US" dirty="0" smtClean="0"/>
              <a:t>Dollar currency fell 3% from January of 2009 to February.</a:t>
            </a:r>
          </a:p>
          <a:p>
            <a:r>
              <a:rPr lang="en-US" dirty="0" smtClean="0"/>
              <a:t>"Technical and financial assistance from the the IMF will depend on establishing a track record of sound policy implementation, donor support and a resolution of overdue financial obligations to official creditors, including the IMF," the International Monetary Fund said.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world’s economy are falling apart.</a:t>
            </a:r>
          </a:p>
          <a:p>
            <a:r>
              <a:rPr lang="en-US" dirty="0" smtClean="0"/>
              <a:t>Everything is just not working well.</a:t>
            </a:r>
          </a:p>
          <a:p>
            <a:r>
              <a:rPr lang="en-US" dirty="0" smtClean="0"/>
              <a:t>Partly USA’s responsibility.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rebuilding Zimbabwe’s</a:t>
            </a:r>
            <a:r>
              <a:rPr lang="en-US" dirty="0" smtClean="0"/>
              <a:t> </a:t>
            </a:r>
            <a:r>
              <a:rPr lang="en-US" dirty="0" smtClean="0"/>
              <a:t>economy</a:t>
            </a:r>
            <a:endParaRPr lang="en-US" dirty="0" smtClean="0"/>
          </a:p>
          <a:p>
            <a:r>
              <a:rPr lang="en-US" dirty="0" smtClean="0"/>
              <a:t>Help of the international community</a:t>
            </a:r>
          </a:p>
          <a:p>
            <a:r>
              <a:rPr lang="en-US" dirty="0" smtClean="0"/>
              <a:t>Medical system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relates…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Depression </a:t>
            </a:r>
          </a:p>
          <a:p>
            <a:r>
              <a:rPr lang="en-US" dirty="0" smtClean="0"/>
              <a:t>Economic issues</a:t>
            </a:r>
          </a:p>
          <a:p>
            <a:r>
              <a:rPr lang="en-US" dirty="0" smtClean="0"/>
              <a:t>IMF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http://news.bbc.co.uk/2/hi/africa/7962998.stm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163</Words>
  <Application>Microsoft Macintosh PowerPoint</Application>
  <PresentationFormat>On-screen Show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Zimbabwe prices 'begin to fall' </vt:lpstr>
      <vt:lpstr>Who</vt:lpstr>
      <vt:lpstr>When</vt:lpstr>
      <vt:lpstr>Where</vt:lpstr>
      <vt:lpstr>What</vt:lpstr>
      <vt:lpstr>Why</vt:lpstr>
      <vt:lpstr>How</vt:lpstr>
      <vt:lpstr>How it relates…</vt:lpstr>
      <vt:lpstr>Bibliography</vt:lpstr>
    </vt:vector>
  </TitlesOfParts>
  <Company>KIS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Zimbabwe prices 'begin to fall' </dc:title>
  <dc:creator>Jinna Pak</dc:creator>
  <cp:lastModifiedBy>Jinna Pak</cp:lastModifiedBy>
  <cp:revision>22</cp:revision>
  <dcterms:created xsi:type="dcterms:W3CDTF">2009-03-31T03:19:07Z</dcterms:created>
  <dcterms:modified xsi:type="dcterms:W3CDTF">2009-03-31T09:36:34Z</dcterms:modified>
</cp:coreProperties>
</file>